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07" r:id="rId2"/>
    <p:sldId id="430" r:id="rId3"/>
    <p:sldId id="360" r:id="rId4"/>
    <p:sldId id="416" r:id="rId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ie" initials="LHK" lastIdx="0" clrIdx="0">
    <p:extLst>
      <p:ext uri="{19B8F6BF-5375-455C-9EA6-DF929625EA0E}">
        <p15:presenceInfo xmlns:p15="http://schemas.microsoft.com/office/powerpoint/2012/main" userId="Les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333399"/>
    <a:srgbClr val="003300"/>
    <a:srgbClr val="3333CC"/>
    <a:srgbClr val="0099FF"/>
    <a:srgbClr val="3333FF"/>
    <a:srgbClr val="FFFFCC"/>
    <a:srgbClr val="FF3300"/>
    <a:srgbClr val="9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68" y="31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6732F-E218-4FC9-BA74-EB340ECE832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6BDF23-BF9C-4F63-8F68-2DF83A72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0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819E03-34D1-4A11-B6AB-029FA4A5A88A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A494-7F19-474F-877D-00BD4456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4259-18C9-4237-B943-1780C4F5D81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03" t="499" r="5707" b="619"/>
          <a:stretch/>
        </p:blipFill>
        <p:spPr>
          <a:xfrm>
            <a:off x="-105747" y="47034"/>
            <a:ext cx="7755402" cy="5026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006" y="47034"/>
            <a:ext cx="2112644" cy="50190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70860" y="4552826"/>
            <a:ext cx="4428146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89" t="31185" r="32397" b="27124"/>
          <a:stretch/>
        </p:blipFill>
        <p:spPr>
          <a:xfrm>
            <a:off x="2085624" y="2549422"/>
            <a:ext cx="5398618" cy="2354544"/>
          </a:xfrm>
          <a:prstGeom prst="rect">
            <a:avLst/>
          </a:prstGeom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7" name="Straight Connector 6"/>
          <p:cNvCxnSpPr/>
          <p:nvPr/>
        </p:nvCxnSpPr>
        <p:spPr>
          <a:xfrm>
            <a:off x="2621585" y="3827858"/>
            <a:ext cx="4307081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0">
        <p:fade/>
      </p:transition>
    </mc:Choice>
    <mc:Fallback xmlns="">
      <p:transition spd="med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78" y="-18660"/>
            <a:ext cx="9159281" cy="3703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478" y="3844164"/>
            <a:ext cx="91592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Application Deadline: </a:t>
            </a:r>
            <a:r>
              <a:rPr lang="en-US" dirty="0" smtClean="0"/>
              <a:t>18 February 2020</a:t>
            </a: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sz="2800" b="1" dirty="0" smtClean="0"/>
              <a:t>vgn.uvm.edu/</a:t>
            </a:r>
            <a:r>
              <a:rPr lang="en-US" sz="2800" b="1" dirty="0" err="1" smtClean="0"/>
              <a:t>FundingOpportunities</a:t>
            </a:r>
            <a:endParaRPr lang="en-US" sz="2800" b="1" dirty="0" smtClean="0"/>
          </a:p>
          <a:p>
            <a:pPr algn="ctr">
              <a:spcAft>
                <a:spcPts val="600"/>
              </a:spcAft>
            </a:pPr>
            <a:r>
              <a:rPr lang="en-US" dirty="0"/>
              <a:t>Internship Dates: 28 May – 7 August </a:t>
            </a:r>
            <a:r>
              <a:rPr lang="en-US" dirty="0" smtClean="0"/>
              <a:t>2020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60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B9044-6AA0-4E73-9389-526323E1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65" y="112735"/>
            <a:ext cx="4857178" cy="491803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0D4FD6-6A47-45CE-B500-7B5E6C0B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" y="2090658"/>
            <a:ext cx="3948424" cy="931954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345A-5FAA-46D5-B459-750814862B65}"/>
              </a:ext>
            </a:extLst>
          </p:cNvPr>
          <p:cNvSpPr txBox="1"/>
          <p:nvPr/>
        </p:nvSpPr>
        <p:spPr>
          <a:xfrm>
            <a:off x="803634" y="3532340"/>
            <a:ext cx="251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www.GoEco.org</a:t>
            </a:r>
          </a:p>
        </p:txBody>
      </p:sp>
    </p:spTree>
    <p:extLst>
      <p:ext uri="{BB962C8B-B14F-4D97-AF65-F5344CB8AC3E}">
        <p14:creationId xmlns:p14="http://schemas.microsoft.com/office/powerpoint/2010/main" val="5441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nasa internship">
            <a:extLst>
              <a:ext uri="{FF2B5EF4-FFF2-40B4-BE49-F238E27FC236}">
                <a16:creationId xmlns:a16="http://schemas.microsoft.com/office/drawing/2014/main" id="{ECF6C4E9-AE52-42A1-8B82-0BC859F0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59" y="768635"/>
            <a:ext cx="1091687" cy="10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of Felipe Valdez">
            <a:extLst>
              <a:ext uri="{FF2B5EF4-FFF2-40B4-BE49-F238E27FC236}">
                <a16:creationId xmlns:a16="http://schemas.microsoft.com/office/drawing/2014/main" id="{15D454DE-E7FC-4DF1-9D5D-3840C7E6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9" y="95546"/>
            <a:ext cx="2786241" cy="2437867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Mira Hiser">
            <a:extLst>
              <a:ext uri="{FF2B5EF4-FFF2-40B4-BE49-F238E27FC236}">
                <a16:creationId xmlns:a16="http://schemas.microsoft.com/office/drawing/2014/main" id="{66B2E8F9-564B-4B06-B181-E3B86A67B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4" y="2621202"/>
            <a:ext cx="2797290" cy="2447534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sa internship">
            <a:extLst>
              <a:ext uri="{FF2B5EF4-FFF2-40B4-BE49-F238E27FC236}">
                <a16:creationId xmlns:a16="http://schemas.microsoft.com/office/drawing/2014/main" id="{4CBC50C0-B9AD-4C49-98D1-B6B1342E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73" y="2621202"/>
            <a:ext cx="1631690" cy="2447534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sa internship">
            <a:extLst>
              <a:ext uri="{FF2B5EF4-FFF2-40B4-BE49-F238E27FC236}">
                <a16:creationId xmlns:a16="http://schemas.microsoft.com/office/drawing/2014/main" id="{4972691D-96DD-4A94-9E23-64221725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31" y="2586702"/>
            <a:ext cx="3309379" cy="2482034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059C4D-0154-4796-9444-407858186C66}"/>
              </a:ext>
            </a:extLst>
          </p:cNvPr>
          <p:cNvSpPr/>
          <p:nvPr/>
        </p:nvSpPr>
        <p:spPr>
          <a:xfrm>
            <a:off x="3196720" y="1425930"/>
            <a:ext cx="5405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https://intern.nasa.gov 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4D1B5-011E-425F-A627-729D2C6318E1}"/>
              </a:ext>
            </a:extLst>
          </p:cNvPr>
          <p:cNvSpPr txBox="1"/>
          <p:nvPr/>
        </p:nvSpPr>
        <p:spPr>
          <a:xfrm>
            <a:off x="3403507" y="329404"/>
            <a:ext cx="499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Be an intern at NASA.</a:t>
            </a:r>
          </a:p>
        </p:txBody>
      </p:sp>
    </p:spTree>
    <p:extLst>
      <p:ext uri="{BB962C8B-B14F-4D97-AF65-F5344CB8AC3E}">
        <p14:creationId xmlns:p14="http://schemas.microsoft.com/office/powerpoint/2010/main" val="12816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82257 -0.01019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28" y="-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333C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2060"/>
      </a:hlink>
      <a:folHlink>
        <a:srgbClr val="8484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26</Words>
  <Application>Microsoft Office PowerPoint</Application>
  <PresentationFormat>On-screen Show (16:9)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</dc:creator>
  <cp:lastModifiedBy>Hill, Ellen</cp:lastModifiedBy>
  <cp:revision>490</cp:revision>
  <cp:lastPrinted>2019-08-12T18:04:25Z</cp:lastPrinted>
  <dcterms:created xsi:type="dcterms:W3CDTF">2012-01-20T15:56:46Z</dcterms:created>
  <dcterms:modified xsi:type="dcterms:W3CDTF">2019-12-05T18:10:58Z</dcterms:modified>
</cp:coreProperties>
</file>